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62" r:id="rId5"/>
    <p:sldId id="260" r:id="rId6"/>
    <p:sldId id="261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876" autoAdjust="0"/>
    <p:restoredTop sz="94660"/>
  </p:normalViewPr>
  <p:slideViewPr>
    <p:cSldViewPr snapToGrid="0">
      <p:cViewPr>
        <p:scale>
          <a:sx n="75" d="100"/>
          <a:sy n="75" d="100"/>
        </p:scale>
        <p:origin x="888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12/9/2021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12/9/2021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12/9/2021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12/9/2021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12/9/2021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12/9/2021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12/9/2021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659562" y="278830"/>
            <a:ext cx="5497551" cy="92333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  <a:sp3d extrusionH="57150">
              <a:bevelT w="38100" h="38100" prst="angle"/>
            </a:sp3d>
          </a:bodyPr>
          <a:lstStyle/>
          <a:p>
            <a:pPr algn="ctr"/>
            <a:r>
              <a:rPr lang="en-GB" sz="5400" b="1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chemeClr val="tx1">
                    <a:lumMod val="95000"/>
                  </a:schemeClr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EduBridge</a:t>
            </a:r>
            <a:endParaRPr lang="en-IN" sz="5400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solidFill>
                <a:schemeClr val="tx1">
                  <a:lumMod val="95000"/>
                </a:schemeClr>
              </a:solid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10104" y="2126242"/>
            <a:ext cx="519646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dirty="0" smtClean="0"/>
              <a:t>A Project Report On</a:t>
            </a:r>
            <a:endParaRPr lang="en-IN" dirty="0"/>
          </a:p>
        </p:txBody>
      </p:sp>
      <p:sp>
        <p:nvSpPr>
          <p:cNvPr id="6" name="TextBox 5"/>
          <p:cNvSpPr txBox="1"/>
          <p:nvPr/>
        </p:nvSpPr>
        <p:spPr>
          <a:xfrm flipH="1">
            <a:off x="1738822" y="2590196"/>
            <a:ext cx="78441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b="1" dirty="0" smtClean="0"/>
              <a:t>Placement Management System</a:t>
            </a:r>
            <a:endParaRPr lang="en-IN" sz="40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7501871" y="4686118"/>
            <a:ext cx="447501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/>
              <a:t>Submitted By -</a:t>
            </a:r>
          </a:p>
          <a:p>
            <a:r>
              <a:rPr lang="en-GB" sz="2000" dirty="0" smtClean="0"/>
              <a:t>Shraddha Prakash Bansod</a:t>
            </a:r>
          </a:p>
          <a:p>
            <a:r>
              <a:rPr lang="en-GB" sz="2000" dirty="0" smtClean="0"/>
              <a:t>B.E  EEE</a:t>
            </a:r>
          </a:p>
          <a:p>
            <a:r>
              <a:rPr lang="en-GB" sz="2000" dirty="0" smtClean="0"/>
              <a:t>Batch : EON -5759</a:t>
            </a:r>
          </a:p>
          <a:p>
            <a:r>
              <a:rPr lang="en-GB" sz="2000" dirty="0" smtClean="0"/>
              <a:t>Center : Thane</a:t>
            </a:r>
            <a:endParaRPr lang="en-IN" sz="2000" dirty="0"/>
          </a:p>
        </p:txBody>
      </p:sp>
      <p:sp>
        <p:nvSpPr>
          <p:cNvPr id="8" name="Rectangle 7"/>
          <p:cNvSpPr/>
          <p:nvPr/>
        </p:nvSpPr>
        <p:spPr>
          <a:xfrm>
            <a:off x="890337" y="4791880"/>
            <a:ext cx="6063916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 smtClean="0"/>
              <a:t>Project Guide -</a:t>
            </a:r>
            <a:endParaRPr lang="en-GB" sz="2000" dirty="0"/>
          </a:p>
          <a:p>
            <a:r>
              <a:rPr lang="en-GB" sz="2000" dirty="0" smtClean="0"/>
              <a:t>Mr. Chittaranjan Ghose </a:t>
            </a:r>
          </a:p>
          <a:p>
            <a:r>
              <a:rPr lang="en-GB" sz="2000" dirty="0" smtClean="0"/>
              <a:t>Technical Trainer</a:t>
            </a:r>
          </a:p>
          <a:p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458502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7944" y="236621"/>
            <a:ext cx="9898424" cy="1320800"/>
          </a:xfrm>
        </p:spPr>
        <p:txBody>
          <a:bodyPr/>
          <a:lstStyle/>
          <a:p>
            <a:pPr algn="ctr"/>
            <a:r>
              <a:rPr lang="en-US" b="1" dirty="0"/>
              <a:t>SNAPSHOTS OF TRAINING AND PLACEMENT CELL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944" y="2087880"/>
            <a:ext cx="5819764" cy="35204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7440" y="2087880"/>
            <a:ext cx="5669280" cy="352044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724400" y="5974080"/>
            <a:ext cx="30784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 smtClean="0"/>
              <a:t>HOME PAGE</a:t>
            </a:r>
            <a:endParaRPr lang="en-IN" sz="2400" b="1" dirty="0"/>
          </a:p>
        </p:txBody>
      </p:sp>
    </p:spTree>
    <p:extLst>
      <p:ext uri="{BB962C8B-B14F-4D97-AF65-F5344CB8AC3E}">
        <p14:creationId xmlns:p14="http://schemas.microsoft.com/office/powerpoint/2010/main" val="3581539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45869" y="119742"/>
            <a:ext cx="37490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u="sng" dirty="0" smtClean="0"/>
              <a:t>STUDENT PORTAL </a:t>
            </a:r>
            <a:r>
              <a:rPr lang="en-GB" sz="2800" b="1" dirty="0" smtClean="0"/>
              <a:t> </a:t>
            </a:r>
            <a:r>
              <a:rPr lang="en-GB" sz="2400" b="1" dirty="0" smtClean="0"/>
              <a:t>-</a:t>
            </a:r>
            <a:endParaRPr lang="en-IN" sz="2400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555" y="853440"/>
            <a:ext cx="5139991" cy="289124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6596" y="3744685"/>
            <a:ext cx="5146766" cy="2895056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>
            <a:off x="6496596" y="2100273"/>
            <a:ext cx="1057725" cy="23223"/>
          </a:xfrm>
          <a:prstGeom prst="straightConnector1">
            <a:avLst/>
          </a:prstGeom>
          <a:ln w="762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19" idx="3"/>
          </p:cNvCxnSpPr>
          <p:nvPr/>
        </p:nvCxnSpPr>
        <p:spPr>
          <a:xfrm flipV="1">
            <a:off x="4594185" y="5192214"/>
            <a:ext cx="1007361" cy="7256"/>
          </a:xfrm>
          <a:prstGeom prst="straightConnector1">
            <a:avLst/>
          </a:prstGeom>
          <a:ln w="762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458164" y="1869440"/>
            <a:ext cx="2387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/>
              <a:t>Sign In Page</a:t>
            </a:r>
            <a:endParaRPr lang="en-IN" sz="2400" dirty="0"/>
          </a:p>
        </p:txBody>
      </p:sp>
      <p:sp>
        <p:nvSpPr>
          <p:cNvPr id="19" name="Rectangle 18"/>
          <p:cNvSpPr/>
          <p:nvPr/>
        </p:nvSpPr>
        <p:spPr>
          <a:xfrm>
            <a:off x="2652628" y="4968637"/>
            <a:ext cx="194155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 smtClean="0"/>
              <a:t>Sign Up Page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3992419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0160" y="3345180"/>
            <a:ext cx="5405120" cy="328089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960" y="304800"/>
            <a:ext cx="5405120" cy="3040380"/>
          </a:xfrm>
          <a:prstGeom prst="rect">
            <a:avLst/>
          </a:prstGeom>
        </p:spPr>
      </p:pic>
      <p:cxnSp>
        <p:nvCxnSpPr>
          <p:cNvPr id="4" name="Straight Arrow Connector 3"/>
          <p:cNvCxnSpPr>
            <a:stCxn id="5" idx="1"/>
          </p:cNvCxnSpPr>
          <p:nvPr/>
        </p:nvCxnSpPr>
        <p:spPr>
          <a:xfrm flipH="1">
            <a:off x="6634480" y="1634699"/>
            <a:ext cx="975360" cy="0"/>
          </a:xfrm>
          <a:prstGeom prst="straightConnector1">
            <a:avLst/>
          </a:prstGeom>
          <a:ln w="762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7609840" y="1219200"/>
            <a:ext cx="22047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 smtClean="0"/>
              <a:t>Recommended Job</a:t>
            </a:r>
            <a:endParaRPr lang="en-IN" sz="2400" dirty="0"/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4541837" y="4958080"/>
            <a:ext cx="964883" cy="5080"/>
          </a:xfrm>
          <a:prstGeom prst="straightConnector1">
            <a:avLst/>
          </a:prstGeom>
          <a:ln w="762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534160" y="4714240"/>
            <a:ext cx="29877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/>
              <a:t>Applied Jobs Status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213065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16546" y="165854"/>
            <a:ext cx="381697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b="1" u="sng" dirty="0" smtClean="0"/>
              <a:t>RECRUITER</a:t>
            </a:r>
            <a:r>
              <a:rPr lang="en-GB" sz="2400" b="1" u="sng" dirty="0" smtClean="0"/>
              <a:t> </a:t>
            </a:r>
            <a:r>
              <a:rPr lang="en-GB" sz="2800" b="1" u="sng" dirty="0"/>
              <a:t>PORTAL</a:t>
            </a:r>
            <a:r>
              <a:rPr lang="en-GB" sz="2400" b="1" u="sng" dirty="0"/>
              <a:t> </a:t>
            </a:r>
            <a:r>
              <a:rPr lang="en-GB" sz="2400" b="1" dirty="0"/>
              <a:t> </a:t>
            </a:r>
            <a:r>
              <a:rPr lang="en-GB" sz="2800" b="1" dirty="0"/>
              <a:t>-</a:t>
            </a:r>
            <a:endParaRPr lang="en-IN" sz="16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546" y="689074"/>
            <a:ext cx="4347817" cy="255169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8499" y="689074"/>
            <a:ext cx="4481630" cy="25501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3683" y="3672551"/>
            <a:ext cx="4460543" cy="241681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78563" y="3384974"/>
            <a:ext cx="2865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Add New Jobs Details</a:t>
            </a:r>
            <a:endParaRPr lang="en-IN" dirty="0"/>
          </a:p>
        </p:txBody>
      </p:sp>
      <p:sp>
        <p:nvSpPr>
          <p:cNvPr id="7" name="TextBox 6"/>
          <p:cNvSpPr txBox="1"/>
          <p:nvPr/>
        </p:nvSpPr>
        <p:spPr>
          <a:xfrm>
            <a:off x="8442960" y="3384974"/>
            <a:ext cx="2854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Job Applicant List</a:t>
            </a:r>
            <a:endParaRPr lang="en-IN" dirty="0"/>
          </a:p>
        </p:txBody>
      </p:sp>
      <p:sp>
        <p:nvSpPr>
          <p:cNvPr id="8" name="TextBox 7"/>
          <p:cNvSpPr txBox="1"/>
          <p:nvPr/>
        </p:nvSpPr>
        <p:spPr>
          <a:xfrm>
            <a:off x="4470400" y="6187440"/>
            <a:ext cx="30683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To Change Applicant Job Status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09970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85910" y="0"/>
            <a:ext cx="294138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b="1" u="sng" dirty="0" smtClean="0"/>
              <a:t>ADMIN</a:t>
            </a:r>
            <a:r>
              <a:rPr lang="en-GB" sz="2400" b="1" u="sng" dirty="0" smtClean="0"/>
              <a:t> </a:t>
            </a:r>
            <a:r>
              <a:rPr lang="en-GB" sz="2800" b="1" u="sng" dirty="0"/>
              <a:t>PORTAL</a:t>
            </a:r>
            <a:r>
              <a:rPr lang="en-GB" sz="2400" b="1" u="sng" dirty="0"/>
              <a:t> </a:t>
            </a:r>
            <a:r>
              <a:rPr lang="en-GB" sz="2400" b="1" dirty="0"/>
              <a:t> </a:t>
            </a:r>
            <a:r>
              <a:rPr lang="en-GB" sz="2800" b="1" dirty="0"/>
              <a:t>-</a:t>
            </a:r>
            <a:endParaRPr lang="en-IN" sz="11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440" y="643239"/>
            <a:ext cx="4744720" cy="271848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1441" y="643239"/>
            <a:ext cx="4637760" cy="271848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63" t="19285" r="16162" b="12858"/>
          <a:stretch/>
        </p:blipFill>
        <p:spPr>
          <a:xfrm>
            <a:off x="3570790" y="3886182"/>
            <a:ext cx="4689290" cy="242317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128520" y="3361727"/>
            <a:ext cx="1178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Job List</a:t>
            </a:r>
            <a:endParaRPr lang="en-IN" dirty="0"/>
          </a:p>
        </p:txBody>
      </p:sp>
      <p:sp>
        <p:nvSpPr>
          <p:cNvPr id="9" name="Rectangle 8"/>
          <p:cNvSpPr/>
          <p:nvPr/>
        </p:nvSpPr>
        <p:spPr>
          <a:xfrm>
            <a:off x="4822199" y="6309360"/>
            <a:ext cx="259878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smtClean="0"/>
              <a:t>Non-Placed Candidates</a:t>
            </a:r>
            <a:endParaRPr lang="en-IN" dirty="0"/>
          </a:p>
          <a:p>
            <a:endParaRPr lang="en-IN" dirty="0"/>
          </a:p>
        </p:txBody>
      </p:sp>
      <p:sp>
        <p:nvSpPr>
          <p:cNvPr id="10" name="Rectangle 9"/>
          <p:cNvSpPr/>
          <p:nvPr/>
        </p:nvSpPr>
        <p:spPr>
          <a:xfrm>
            <a:off x="8184960" y="3361727"/>
            <a:ext cx="20810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smtClean="0"/>
              <a:t>Placed </a:t>
            </a:r>
            <a:r>
              <a:rPr lang="en-GB" dirty="0"/>
              <a:t>Candidates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16728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657600" y="2634734"/>
            <a:ext cx="477327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5400" b="1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chemeClr val="tx1">
                    <a:lumMod val="95000"/>
                  </a:schemeClr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Thank You</a:t>
            </a:r>
            <a:endParaRPr lang="en-IN" sz="5400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solidFill>
                <a:schemeClr val="tx1">
                  <a:lumMod val="95000"/>
                </a:schemeClr>
              </a:solid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92700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5104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014663"/>
          </a:xfrm>
        </p:spPr>
        <p:txBody>
          <a:bodyPr>
            <a:normAutofit/>
          </a:bodyPr>
          <a:lstStyle/>
          <a:p>
            <a:pPr algn="ctr"/>
            <a:r>
              <a:rPr lang="en-GB" sz="4000" b="1" dirty="0" smtClean="0"/>
              <a:t>Introduction</a:t>
            </a:r>
            <a:endParaRPr lang="en-IN" sz="40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913023"/>
            <a:ext cx="8596668" cy="4032088"/>
          </a:xfrm>
        </p:spPr>
        <p:txBody>
          <a:bodyPr>
            <a:normAutofit/>
          </a:bodyPr>
          <a:lstStyle/>
          <a:p>
            <a:r>
              <a:rPr lang="en-US" sz="2000" dirty="0"/>
              <a:t>This project is aimed at developing an online application for the Training and Placement Dept. of the </a:t>
            </a:r>
            <a:r>
              <a:rPr lang="en-US" sz="2000" dirty="0" smtClean="0"/>
              <a:t>college.</a:t>
            </a:r>
            <a:endParaRPr lang="en-US" sz="2400" dirty="0" smtClean="0"/>
          </a:p>
          <a:p>
            <a:r>
              <a:rPr lang="en-US" sz="2000" dirty="0"/>
              <a:t>The system is an online application that can be accessed throughout the organization and outside as well with proper login provided. </a:t>
            </a:r>
            <a:endParaRPr lang="en-US" sz="2000" dirty="0" smtClean="0"/>
          </a:p>
          <a:p>
            <a:r>
              <a:rPr lang="en-US" sz="2000" b="1" dirty="0"/>
              <a:t>This system can be used as an application for the TPO of the college to manage the student information with regards to placement</a:t>
            </a:r>
            <a:r>
              <a:rPr lang="en-US" dirty="0"/>
              <a:t>. </a:t>
            </a:r>
            <a:endParaRPr lang="en-US" dirty="0" smtClean="0"/>
          </a:p>
          <a:p>
            <a:r>
              <a:rPr lang="en-US" sz="2000" dirty="0"/>
              <a:t>Students logging should be able to upload their information in the form of a CV. </a:t>
            </a:r>
            <a:endParaRPr lang="en-US" sz="2000" dirty="0" smtClean="0"/>
          </a:p>
          <a:p>
            <a:r>
              <a:rPr lang="en-US" sz="2000" dirty="0"/>
              <a:t>Visitors/Company representatives logging in may also access/search any information put up by Students.</a:t>
            </a:r>
            <a:endParaRPr lang="en-IN" sz="2800" b="1" dirty="0"/>
          </a:p>
        </p:txBody>
      </p:sp>
    </p:spTree>
    <p:extLst>
      <p:ext uri="{BB962C8B-B14F-4D97-AF65-F5344CB8AC3E}">
        <p14:creationId xmlns:p14="http://schemas.microsoft.com/office/powerpoint/2010/main" val="4158186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45695"/>
            <a:ext cx="8596668" cy="954505"/>
          </a:xfrm>
        </p:spPr>
        <p:txBody>
          <a:bodyPr>
            <a:normAutofit/>
          </a:bodyPr>
          <a:lstStyle/>
          <a:p>
            <a:r>
              <a:rPr lang="en-GB" sz="4000" b="1" dirty="0" smtClean="0"/>
              <a:t>Modules </a:t>
            </a:r>
            <a:endParaRPr lang="en-IN" sz="40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828801"/>
            <a:ext cx="8596668" cy="4212562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GB" sz="2400" dirty="0" smtClean="0"/>
              <a:t>Admin Module</a:t>
            </a:r>
          </a:p>
          <a:p>
            <a:pPr>
              <a:lnSpc>
                <a:spcPct val="200000"/>
              </a:lnSpc>
            </a:pPr>
            <a:r>
              <a:rPr lang="en-GB" sz="2400" dirty="0" smtClean="0"/>
              <a:t>Student Module</a:t>
            </a:r>
          </a:p>
          <a:p>
            <a:pPr>
              <a:lnSpc>
                <a:spcPct val="200000"/>
              </a:lnSpc>
            </a:pPr>
            <a:r>
              <a:rPr lang="en-GB" sz="2400" dirty="0" smtClean="0"/>
              <a:t>Recruiter Module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2707069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774" y="498896"/>
            <a:ext cx="8596668" cy="906379"/>
          </a:xfrm>
        </p:spPr>
        <p:txBody>
          <a:bodyPr/>
          <a:lstStyle/>
          <a:p>
            <a:r>
              <a:rPr lang="en-GB" dirty="0" smtClean="0"/>
              <a:t>Student Module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515979"/>
            <a:ext cx="5550746" cy="452538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GB" sz="2000" dirty="0"/>
              <a:t>In this module, creation of student input records about academic career from SSLC, HSC and all semester with facilities to modify the records and viewing changed records</a:t>
            </a:r>
            <a:r>
              <a:rPr lang="en-GB" sz="200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en-GB" sz="2000" dirty="0" smtClean="0"/>
              <a:t> </a:t>
            </a:r>
            <a:r>
              <a:rPr lang="en-GB" sz="2000" dirty="0"/>
              <a:t>The Student views the company details and verifies particular company details and provides valid details for registration</a:t>
            </a:r>
            <a:endParaRPr lang="en-IN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7452535" y="723499"/>
            <a:ext cx="1828800" cy="40011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sz="2000" b="1" dirty="0" smtClean="0"/>
              <a:t>Student</a:t>
            </a:r>
            <a:endParaRPr lang="en-IN" sz="20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7452535" y="2264953"/>
            <a:ext cx="1857779" cy="40011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sz="2000" b="1" dirty="0" smtClean="0"/>
              <a:t>Login</a:t>
            </a:r>
            <a:endParaRPr lang="en-IN" sz="20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7423556" y="1477504"/>
            <a:ext cx="1886758" cy="40011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sz="2000" b="1" dirty="0" smtClean="0"/>
              <a:t>Sign Up</a:t>
            </a:r>
            <a:endParaRPr lang="en-IN" sz="20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8725364" y="3052402"/>
            <a:ext cx="1912333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b="1" dirty="0" smtClean="0"/>
              <a:t>Update Profile</a:t>
            </a:r>
            <a:endParaRPr lang="en-IN" b="1" dirty="0"/>
          </a:p>
        </p:txBody>
      </p:sp>
      <p:cxnSp>
        <p:nvCxnSpPr>
          <p:cNvPr id="36" name="Elbow Connector 35"/>
          <p:cNvCxnSpPr>
            <a:stCxn id="5" idx="3"/>
            <a:endCxn id="7" idx="0"/>
          </p:cNvCxnSpPr>
          <p:nvPr/>
        </p:nvCxnSpPr>
        <p:spPr>
          <a:xfrm>
            <a:off x="9310314" y="2465008"/>
            <a:ext cx="371217" cy="587394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6" idx="2"/>
            <a:endCxn id="5" idx="0"/>
          </p:cNvCxnSpPr>
          <p:nvPr/>
        </p:nvCxnSpPr>
        <p:spPr>
          <a:xfrm>
            <a:off x="8366935" y="1877614"/>
            <a:ext cx="14490" cy="38733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4" idx="2"/>
            <a:endCxn id="6" idx="0"/>
          </p:cNvCxnSpPr>
          <p:nvPr/>
        </p:nvCxnSpPr>
        <p:spPr>
          <a:xfrm>
            <a:off x="8366935" y="1123609"/>
            <a:ext cx="0" cy="35389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6347923" y="3025549"/>
            <a:ext cx="1421274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b="1" dirty="0" smtClean="0"/>
              <a:t>View Jobs</a:t>
            </a:r>
            <a:endParaRPr lang="en-IN" b="1" dirty="0"/>
          </a:p>
        </p:txBody>
      </p:sp>
      <p:cxnSp>
        <p:nvCxnSpPr>
          <p:cNvPr id="55" name="Elbow Connector 54"/>
          <p:cNvCxnSpPr>
            <a:stCxn id="5" idx="1"/>
            <a:endCxn id="54" idx="0"/>
          </p:cNvCxnSpPr>
          <p:nvPr/>
        </p:nvCxnSpPr>
        <p:spPr>
          <a:xfrm rot="10800000" flipV="1">
            <a:off x="7058561" y="2465007"/>
            <a:ext cx="393975" cy="560541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7452535" y="3632534"/>
            <a:ext cx="1912333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b="1" dirty="0" smtClean="0"/>
              <a:t>Apply Job</a:t>
            </a:r>
            <a:endParaRPr lang="en-IN" b="1" dirty="0"/>
          </a:p>
        </p:txBody>
      </p:sp>
      <p:cxnSp>
        <p:nvCxnSpPr>
          <p:cNvPr id="60" name="Elbow Connector 59"/>
          <p:cNvCxnSpPr>
            <a:stCxn id="54" idx="3"/>
            <a:endCxn id="59" idx="0"/>
          </p:cNvCxnSpPr>
          <p:nvPr/>
        </p:nvCxnSpPr>
        <p:spPr>
          <a:xfrm>
            <a:off x="7769197" y="3210215"/>
            <a:ext cx="639505" cy="422319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7452535" y="4484558"/>
            <a:ext cx="1912333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b="1" dirty="0" smtClean="0"/>
              <a:t>View Job Status</a:t>
            </a:r>
            <a:endParaRPr lang="en-IN" b="1" dirty="0"/>
          </a:p>
        </p:txBody>
      </p:sp>
      <p:cxnSp>
        <p:nvCxnSpPr>
          <p:cNvPr id="85" name="Straight Arrow Connector 84"/>
          <p:cNvCxnSpPr>
            <a:stCxn id="59" idx="2"/>
            <a:endCxn id="62" idx="0"/>
          </p:cNvCxnSpPr>
          <p:nvPr/>
        </p:nvCxnSpPr>
        <p:spPr>
          <a:xfrm>
            <a:off x="8408702" y="4001866"/>
            <a:ext cx="0" cy="48269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8107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978568"/>
          </a:xfrm>
        </p:spPr>
        <p:txBody>
          <a:bodyPr/>
          <a:lstStyle/>
          <a:p>
            <a:r>
              <a:rPr lang="en-GB" dirty="0" smtClean="0"/>
              <a:t>Recruiter Module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8278" y="1405937"/>
            <a:ext cx="5452338" cy="4453194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GB" sz="2000" dirty="0"/>
              <a:t>The </a:t>
            </a:r>
            <a:r>
              <a:rPr lang="en-GB" sz="2000" dirty="0" smtClean="0"/>
              <a:t>company Recruiter </a:t>
            </a:r>
            <a:r>
              <a:rPr lang="en-GB" sz="2000" dirty="0"/>
              <a:t>enrols themselves and they register their </a:t>
            </a:r>
            <a:r>
              <a:rPr lang="en-GB" sz="2000" dirty="0" smtClean="0"/>
              <a:t>profile. </a:t>
            </a:r>
          </a:p>
          <a:p>
            <a:pPr>
              <a:lnSpc>
                <a:spcPct val="150000"/>
              </a:lnSpc>
            </a:pPr>
            <a:r>
              <a:rPr lang="en-GB" sz="2000" dirty="0" smtClean="0"/>
              <a:t>They can able to add recruitment drive or Job opening.</a:t>
            </a:r>
          </a:p>
          <a:p>
            <a:pPr>
              <a:lnSpc>
                <a:spcPct val="150000"/>
              </a:lnSpc>
            </a:pPr>
            <a:r>
              <a:rPr lang="en-GB" sz="2000" dirty="0" smtClean="0"/>
              <a:t>The Recruiter can see Job Applicant and there details. and can able to change job applicant status. </a:t>
            </a:r>
            <a:endParaRPr lang="en-IN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7423556" y="723499"/>
            <a:ext cx="1886758" cy="40011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sz="2000" b="1" dirty="0" smtClean="0"/>
              <a:t>Recruiter</a:t>
            </a:r>
            <a:endParaRPr lang="en-IN" sz="20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7423557" y="2264953"/>
            <a:ext cx="1886758" cy="40011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sz="2000" b="1" dirty="0" smtClean="0"/>
              <a:t>Login</a:t>
            </a:r>
            <a:endParaRPr lang="en-IN" sz="20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7423556" y="1477504"/>
            <a:ext cx="1886758" cy="40011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sz="2000" b="1" dirty="0" smtClean="0"/>
              <a:t>Sign Up</a:t>
            </a:r>
            <a:endParaRPr lang="en-IN" sz="20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7442989" y="3745702"/>
            <a:ext cx="1867325" cy="64633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b="1" dirty="0" smtClean="0"/>
              <a:t>View Applicant List</a:t>
            </a:r>
            <a:endParaRPr lang="en-IN" b="1" dirty="0"/>
          </a:p>
        </p:txBody>
      </p:sp>
      <p:cxnSp>
        <p:nvCxnSpPr>
          <p:cNvPr id="8" name="Elbow Connector 7"/>
          <p:cNvCxnSpPr>
            <a:stCxn id="5" idx="3"/>
            <a:endCxn id="32" idx="0"/>
          </p:cNvCxnSpPr>
          <p:nvPr/>
        </p:nvCxnSpPr>
        <p:spPr>
          <a:xfrm>
            <a:off x="9310315" y="2465008"/>
            <a:ext cx="386730" cy="560541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6" idx="2"/>
            <a:endCxn id="5" idx="0"/>
          </p:cNvCxnSpPr>
          <p:nvPr/>
        </p:nvCxnSpPr>
        <p:spPr>
          <a:xfrm>
            <a:off x="8366935" y="1877614"/>
            <a:ext cx="1" cy="38733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4" idx="2"/>
            <a:endCxn id="6" idx="0"/>
          </p:cNvCxnSpPr>
          <p:nvPr/>
        </p:nvCxnSpPr>
        <p:spPr>
          <a:xfrm>
            <a:off x="8366935" y="1123609"/>
            <a:ext cx="0" cy="35389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347923" y="3025549"/>
            <a:ext cx="1421274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b="1" dirty="0" smtClean="0"/>
              <a:t>Add Jobs</a:t>
            </a:r>
            <a:endParaRPr lang="en-IN" b="1" dirty="0"/>
          </a:p>
        </p:txBody>
      </p:sp>
      <p:cxnSp>
        <p:nvCxnSpPr>
          <p:cNvPr id="12" name="Elbow Connector 11"/>
          <p:cNvCxnSpPr/>
          <p:nvPr/>
        </p:nvCxnSpPr>
        <p:spPr>
          <a:xfrm rot="10800000" flipV="1">
            <a:off x="7049014" y="2455832"/>
            <a:ext cx="393975" cy="560541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7290281" y="4859917"/>
            <a:ext cx="2172739" cy="64633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b="1" dirty="0" smtClean="0"/>
              <a:t>Edit Job Applicant Status</a:t>
            </a:r>
            <a:endParaRPr lang="en-IN" b="1" dirty="0"/>
          </a:p>
        </p:txBody>
      </p:sp>
      <p:cxnSp>
        <p:nvCxnSpPr>
          <p:cNvPr id="16" name="Straight Arrow Connector 15"/>
          <p:cNvCxnSpPr>
            <a:stCxn id="5" idx="2"/>
            <a:endCxn id="7" idx="0"/>
          </p:cNvCxnSpPr>
          <p:nvPr/>
        </p:nvCxnSpPr>
        <p:spPr>
          <a:xfrm>
            <a:off x="8366936" y="2665063"/>
            <a:ext cx="9716" cy="108063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8986408" y="3025549"/>
            <a:ext cx="1421274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b="1" dirty="0" smtClean="0"/>
              <a:t>View Jobs</a:t>
            </a:r>
            <a:endParaRPr lang="en-IN" b="1" dirty="0"/>
          </a:p>
        </p:txBody>
      </p:sp>
      <p:cxnSp>
        <p:nvCxnSpPr>
          <p:cNvPr id="36" name="Elbow Connector 35"/>
          <p:cNvCxnSpPr>
            <a:stCxn id="32" idx="3"/>
          </p:cNvCxnSpPr>
          <p:nvPr/>
        </p:nvCxnSpPr>
        <p:spPr>
          <a:xfrm>
            <a:off x="10407682" y="3210215"/>
            <a:ext cx="167276" cy="560543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9864321" y="3761934"/>
            <a:ext cx="1421274" cy="64633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b="1" dirty="0" smtClean="0"/>
              <a:t>Edit/Delete Jobs</a:t>
            </a:r>
            <a:endParaRPr lang="en-IN" b="1" dirty="0"/>
          </a:p>
        </p:txBody>
      </p:sp>
      <p:cxnSp>
        <p:nvCxnSpPr>
          <p:cNvPr id="42" name="Straight Arrow Connector 41"/>
          <p:cNvCxnSpPr>
            <a:stCxn id="7" idx="2"/>
            <a:endCxn id="15" idx="0"/>
          </p:cNvCxnSpPr>
          <p:nvPr/>
        </p:nvCxnSpPr>
        <p:spPr>
          <a:xfrm flipH="1">
            <a:off x="8376651" y="4392033"/>
            <a:ext cx="1" cy="46788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8577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Admin Module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672389"/>
            <a:ext cx="5428826" cy="436897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GB" sz="2000" dirty="0" smtClean="0"/>
              <a:t>The </a:t>
            </a:r>
            <a:r>
              <a:rPr lang="en-GB" sz="2000" dirty="0"/>
              <a:t>admin is the placement officer who </a:t>
            </a:r>
            <a:r>
              <a:rPr lang="en-GB" sz="2000" dirty="0" smtClean="0"/>
              <a:t>views and manage </a:t>
            </a:r>
            <a:r>
              <a:rPr lang="en-GB" sz="2000" dirty="0"/>
              <a:t>the students details and company details </a:t>
            </a:r>
            <a:endParaRPr lang="en-GB" sz="2000" dirty="0" smtClean="0"/>
          </a:p>
          <a:p>
            <a:pPr>
              <a:lnSpc>
                <a:spcPct val="150000"/>
              </a:lnSpc>
            </a:pPr>
            <a:r>
              <a:rPr lang="en-GB" sz="2000" dirty="0" smtClean="0"/>
              <a:t>Also able to see Placed candidate and non-placed candidate.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889415" y="1527972"/>
            <a:ext cx="1828800" cy="40011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sz="2000" b="1" dirty="0" smtClean="0"/>
              <a:t>Admin</a:t>
            </a:r>
            <a:endParaRPr lang="en-IN" sz="20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8222705" y="3169453"/>
            <a:ext cx="1187795" cy="70788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sz="2000" b="1" dirty="0" smtClean="0"/>
              <a:t>View Jobs</a:t>
            </a:r>
            <a:endParaRPr lang="en-IN" sz="20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7860436" y="2281977"/>
            <a:ext cx="1886758" cy="40011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sz="2000" b="1" dirty="0" smtClean="0"/>
              <a:t>Login</a:t>
            </a:r>
            <a:endParaRPr lang="en-IN" sz="20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9172404" y="4199354"/>
            <a:ext cx="1912333" cy="147732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b="1" dirty="0"/>
              <a:t>Placed Candidates</a:t>
            </a:r>
            <a:endParaRPr lang="en-IN" b="1" dirty="0"/>
          </a:p>
          <a:p>
            <a:pPr algn="ctr"/>
            <a:r>
              <a:rPr lang="en-GB" b="1" dirty="0" smtClean="0"/>
              <a:t>And</a:t>
            </a:r>
          </a:p>
          <a:p>
            <a:pPr algn="ctr"/>
            <a:r>
              <a:rPr lang="en-GB" b="1" dirty="0" smtClean="0"/>
              <a:t>Non-Placed Candidates</a:t>
            </a:r>
            <a:endParaRPr lang="en-IN" b="1" dirty="0"/>
          </a:p>
        </p:txBody>
      </p:sp>
      <p:cxnSp>
        <p:nvCxnSpPr>
          <p:cNvPr id="8" name="Elbow Connector 7"/>
          <p:cNvCxnSpPr>
            <a:stCxn id="6" idx="3"/>
            <a:endCxn id="7" idx="0"/>
          </p:cNvCxnSpPr>
          <p:nvPr/>
        </p:nvCxnSpPr>
        <p:spPr>
          <a:xfrm>
            <a:off x="9747194" y="2482032"/>
            <a:ext cx="381377" cy="1717322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6" idx="2"/>
            <a:endCxn id="5" idx="0"/>
          </p:cNvCxnSpPr>
          <p:nvPr/>
        </p:nvCxnSpPr>
        <p:spPr>
          <a:xfrm>
            <a:off x="8803815" y="2682087"/>
            <a:ext cx="12788" cy="48736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4" idx="2"/>
            <a:endCxn id="6" idx="0"/>
          </p:cNvCxnSpPr>
          <p:nvPr/>
        </p:nvCxnSpPr>
        <p:spPr>
          <a:xfrm>
            <a:off x="8803815" y="1928082"/>
            <a:ext cx="0" cy="35389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784803" y="3830022"/>
            <a:ext cx="1208115" cy="175432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b="1" dirty="0" smtClean="0"/>
              <a:t>Manage Student Details and </a:t>
            </a:r>
          </a:p>
          <a:p>
            <a:pPr algn="ctr"/>
            <a:r>
              <a:rPr lang="en-GB" b="1" dirty="0" smtClean="0"/>
              <a:t>Recruiter </a:t>
            </a:r>
          </a:p>
          <a:p>
            <a:pPr algn="ctr"/>
            <a:r>
              <a:rPr lang="en-GB" b="1" dirty="0" smtClean="0"/>
              <a:t>Details</a:t>
            </a:r>
            <a:endParaRPr lang="en-IN" b="1" dirty="0"/>
          </a:p>
        </p:txBody>
      </p:sp>
      <p:cxnSp>
        <p:nvCxnSpPr>
          <p:cNvPr id="12" name="Elbow Connector 11"/>
          <p:cNvCxnSpPr>
            <a:stCxn id="6" idx="1"/>
            <a:endCxn id="11" idx="0"/>
          </p:cNvCxnSpPr>
          <p:nvPr/>
        </p:nvCxnSpPr>
        <p:spPr>
          <a:xfrm rot="10800000" flipV="1">
            <a:off x="7388862" y="2482032"/>
            <a:ext cx="471575" cy="1347990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7721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846221"/>
          </a:xfrm>
        </p:spPr>
        <p:txBody>
          <a:bodyPr/>
          <a:lstStyle/>
          <a:p>
            <a:r>
              <a:rPr lang="en-GB" dirty="0" smtClean="0"/>
              <a:t>Software Requirements 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708485"/>
            <a:ext cx="8274161" cy="433287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GB" sz="2500" b="1" dirty="0" smtClean="0"/>
              <a:t>Front end </a:t>
            </a:r>
            <a:r>
              <a:rPr lang="en-GB" sz="2400" b="1" dirty="0" smtClean="0"/>
              <a:t>:</a:t>
            </a:r>
            <a:r>
              <a:rPr lang="en-GB" sz="2400" dirty="0" smtClean="0"/>
              <a:t> HTML, CSS, JavaScript, </a:t>
            </a:r>
            <a:r>
              <a:rPr lang="en-GB" sz="2400" dirty="0" err="1" smtClean="0"/>
              <a:t>Thymeleaf</a:t>
            </a:r>
            <a:r>
              <a:rPr lang="en-GB" sz="2400" dirty="0"/>
              <a:t>.</a:t>
            </a:r>
            <a:r>
              <a:rPr lang="en-GB" sz="2400" dirty="0" smtClean="0"/>
              <a:t> </a:t>
            </a:r>
          </a:p>
          <a:p>
            <a:pPr>
              <a:lnSpc>
                <a:spcPct val="150000"/>
              </a:lnSpc>
            </a:pPr>
            <a:r>
              <a:rPr lang="en-GB" sz="2500" b="1" dirty="0" smtClean="0"/>
              <a:t>Back </a:t>
            </a:r>
            <a:r>
              <a:rPr lang="en-GB" sz="2500" b="1" dirty="0"/>
              <a:t>end </a:t>
            </a:r>
            <a:r>
              <a:rPr lang="en-GB" sz="2400" b="1" dirty="0" smtClean="0"/>
              <a:t>: </a:t>
            </a:r>
            <a:r>
              <a:rPr lang="en-GB" sz="2400" dirty="0" smtClean="0"/>
              <a:t>Hibernate, Spring Boot, MySQL .</a:t>
            </a:r>
          </a:p>
          <a:p>
            <a:pPr>
              <a:lnSpc>
                <a:spcPct val="150000"/>
              </a:lnSpc>
            </a:pPr>
            <a:r>
              <a:rPr lang="en-GB" sz="2500" b="1" dirty="0" smtClean="0"/>
              <a:t>Middleware/ Server </a:t>
            </a:r>
            <a:r>
              <a:rPr lang="en-GB" sz="2400" b="1" dirty="0" smtClean="0"/>
              <a:t>: </a:t>
            </a:r>
            <a:r>
              <a:rPr lang="en-GB" sz="2400" dirty="0" smtClean="0"/>
              <a:t>Spring Tool Suite 4 IDE.</a:t>
            </a:r>
          </a:p>
          <a:p>
            <a:pPr>
              <a:lnSpc>
                <a:spcPct val="150000"/>
              </a:lnSpc>
            </a:pPr>
            <a:r>
              <a:rPr lang="en-GB" sz="2500" b="1" dirty="0" smtClean="0"/>
              <a:t>Browser</a:t>
            </a:r>
            <a:r>
              <a:rPr lang="en-GB" sz="2400" b="1" dirty="0" smtClean="0"/>
              <a:t> : </a:t>
            </a:r>
            <a:r>
              <a:rPr lang="en-GB" sz="2400" dirty="0" smtClean="0"/>
              <a:t>Best result on Google Chrome</a:t>
            </a:r>
          </a:p>
          <a:p>
            <a:pPr>
              <a:lnSpc>
                <a:spcPct val="150000"/>
              </a:lnSpc>
            </a:pPr>
            <a:r>
              <a:rPr lang="en-GB" sz="2500" b="1" dirty="0" smtClean="0"/>
              <a:t>Operating System </a:t>
            </a:r>
            <a:r>
              <a:rPr lang="en-GB" sz="2400" b="1" dirty="0" smtClean="0"/>
              <a:t>: </a:t>
            </a:r>
            <a:r>
              <a:rPr lang="en-GB" sz="2400" dirty="0" smtClean="0"/>
              <a:t>Window 10</a:t>
            </a:r>
            <a:endParaRPr lang="en-GB" sz="2400" dirty="0"/>
          </a:p>
          <a:p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2826497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332873"/>
            <a:ext cx="8596668" cy="810126"/>
          </a:xfrm>
        </p:spPr>
        <p:txBody>
          <a:bodyPr/>
          <a:lstStyle/>
          <a:p>
            <a:r>
              <a:rPr lang="en-GB" dirty="0" smtClean="0"/>
              <a:t>Data Dictionary 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034714"/>
            <a:ext cx="9381066" cy="5642812"/>
          </a:xfrm>
        </p:spPr>
        <p:txBody>
          <a:bodyPr/>
          <a:lstStyle/>
          <a:p>
            <a:r>
              <a:rPr lang="en-GB" dirty="0" smtClean="0"/>
              <a:t>Create Database Placement.</a:t>
            </a:r>
          </a:p>
          <a:p>
            <a:r>
              <a:rPr lang="en-GB" dirty="0" smtClean="0"/>
              <a:t>Hibernate : Create table Admin  :- 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 smtClean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 smtClean="0"/>
          </a:p>
          <a:p>
            <a:pPr marL="0" indent="0">
              <a:buNone/>
            </a:pPr>
            <a:endParaRPr lang="en-GB" dirty="0" smtClean="0"/>
          </a:p>
          <a:p>
            <a:r>
              <a:rPr lang="en-GB" dirty="0"/>
              <a:t>Hibernate : Create table Job Applicant  </a:t>
            </a:r>
            <a:r>
              <a:rPr lang="en-GB" dirty="0" smtClean="0"/>
              <a:t>:-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47" t="42504" r="42608" b="37297"/>
          <a:stretch/>
        </p:blipFill>
        <p:spPr>
          <a:xfrm>
            <a:off x="5522495" y="1546057"/>
            <a:ext cx="4319337" cy="231006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48" t="38491" r="41028" b="40882"/>
          <a:stretch/>
        </p:blipFill>
        <p:spPr>
          <a:xfrm>
            <a:off x="5522495" y="3944352"/>
            <a:ext cx="4668253" cy="2432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081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32348"/>
            <a:ext cx="8596668" cy="6725652"/>
          </a:xfrm>
        </p:spPr>
        <p:txBody>
          <a:bodyPr/>
          <a:lstStyle/>
          <a:p>
            <a:r>
              <a:rPr lang="en-GB" dirty="0"/>
              <a:t>Hibernate : Create </a:t>
            </a:r>
            <a:r>
              <a:rPr lang="en-GB" dirty="0" smtClean="0"/>
              <a:t>table Jobs :- </a:t>
            </a:r>
          </a:p>
          <a:p>
            <a:endParaRPr lang="en-GB" dirty="0"/>
          </a:p>
          <a:p>
            <a:endParaRPr lang="en-GB" dirty="0" smtClean="0"/>
          </a:p>
          <a:p>
            <a:endParaRPr lang="en-GB" dirty="0"/>
          </a:p>
          <a:p>
            <a:endParaRPr lang="en-GB" dirty="0" smtClean="0"/>
          </a:p>
          <a:p>
            <a:r>
              <a:rPr lang="en-GB" dirty="0" smtClean="0"/>
              <a:t>Hibernate </a:t>
            </a:r>
            <a:r>
              <a:rPr lang="en-GB" dirty="0"/>
              <a:t>: Create table Jobs :- </a:t>
            </a:r>
          </a:p>
          <a:p>
            <a:pPr marL="0" indent="0">
              <a:buNone/>
            </a:pPr>
            <a:endParaRPr lang="en-GB" dirty="0" smtClean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 smtClean="0"/>
          </a:p>
          <a:p>
            <a:endParaRPr lang="en-GB" dirty="0"/>
          </a:p>
          <a:p>
            <a:r>
              <a:rPr lang="en-GB" dirty="0" smtClean="0"/>
              <a:t>Hibernate </a:t>
            </a:r>
            <a:r>
              <a:rPr lang="en-GB" dirty="0"/>
              <a:t>: Create table Jobs :- </a:t>
            </a:r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09" t="38916" r="41029" b="37267"/>
          <a:stretch/>
        </p:blipFill>
        <p:spPr>
          <a:xfrm>
            <a:off x="4692315" y="132348"/>
            <a:ext cx="4150895" cy="172051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68" t="38278" r="44019" b="40457"/>
          <a:stretch/>
        </p:blipFill>
        <p:spPr>
          <a:xfrm>
            <a:off x="4692315" y="2136360"/>
            <a:ext cx="4150895" cy="188218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70" t="38065" r="44019" b="28974"/>
          <a:stretch/>
        </p:blipFill>
        <p:spPr>
          <a:xfrm>
            <a:off x="4692315" y="4202406"/>
            <a:ext cx="4150895" cy="2571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187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8C59B386-999D-4CB6-B907-9F3997C027C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1478</TotalTime>
  <Words>433</Words>
  <Application>Microsoft Office PowerPoint</Application>
  <PresentationFormat>Widescreen</PresentationFormat>
  <Paragraphs>97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Trebuchet MS</vt:lpstr>
      <vt:lpstr>Wingdings 3</vt:lpstr>
      <vt:lpstr>Facet</vt:lpstr>
      <vt:lpstr>PowerPoint Presentation</vt:lpstr>
      <vt:lpstr>Introduction</vt:lpstr>
      <vt:lpstr>Modules </vt:lpstr>
      <vt:lpstr>Student Module</vt:lpstr>
      <vt:lpstr>Recruiter Module</vt:lpstr>
      <vt:lpstr>Admin Module</vt:lpstr>
      <vt:lpstr>Software Requirements </vt:lpstr>
      <vt:lpstr>Data Dictionary </vt:lpstr>
      <vt:lpstr>PowerPoint Presentation</vt:lpstr>
      <vt:lpstr>SNAPSHOTS OF TRAINING AND PLACEMENT CELL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SHRADDHA BANSOD</dc:creator>
  <cp:lastModifiedBy>SHRADDHA BANSOD</cp:lastModifiedBy>
  <cp:revision>29</cp:revision>
  <dcterms:created xsi:type="dcterms:W3CDTF">2021-12-09T08:45:43Z</dcterms:created>
  <dcterms:modified xsi:type="dcterms:W3CDTF">2021-12-10T09:23:58Z</dcterms:modified>
</cp:coreProperties>
</file>